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BOM PASTOR É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BOM PASTOR É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bom Pastor é Cristo, </a:t>
            </a:r>
          </a:p>
          <a:p>
            <a:r>
              <a:rPr lang="pt-BR" dirty="0"/>
              <a:t>Com Ele eu andarei. </a:t>
            </a:r>
          </a:p>
          <a:p>
            <a:r>
              <a:rPr lang="pt-BR" dirty="0"/>
              <a:t>Conduz-me às calmas águas, </a:t>
            </a:r>
          </a:p>
          <a:p>
            <a:r>
              <a:rPr lang="pt-BR" dirty="0"/>
              <a:t>Com Ele eu andarei. 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BOM PASTOR É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67A955-09F9-42A9-B038-4B4B146F90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Sempre, sempre, </a:t>
            </a:r>
          </a:p>
          <a:p>
            <a:r>
              <a:rPr lang="pt-BR" dirty="0"/>
              <a:t>com Ele eu andarei. </a:t>
            </a:r>
          </a:p>
          <a:p>
            <a:r>
              <a:rPr lang="pt-BR" dirty="0"/>
              <a:t>Sempre, sempre, </a:t>
            </a:r>
          </a:p>
          <a:p>
            <a:r>
              <a:rPr lang="pt-BR" dirty="0"/>
              <a:t>com Ele eu andarei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1746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57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BOM PASTOR É CRISTO</vt:lpstr>
      <vt:lpstr>MEU BOM PASTOR É CRISTO</vt:lpstr>
      <vt:lpstr>MEU BOM PASTOR É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2019-06-12T23:24:52Z</dcterms:modified>
</cp:coreProperties>
</file>

<file path=docProps/thumbnail.jpeg>
</file>